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Bold Italics" charset="1" panose="00000800000000000000"/>
      <p:regular r:id="rId17"/>
    </p:embeddedFont>
    <p:embeddedFont>
      <p:font typeface="Canva Sans Bold" charset="1" panose="020B0803030501040103"/>
      <p:regular r:id="rId18"/>
    </p:embeddedFont>
    <p:embeddedFont>
      <p:font typeface="Foda Display" charset="1" panose="00000000000000000000"/>
      <p:regular r:id="rId19"/>
    </p:embeddedFont>
    <p:embeddedFont>
      <p:font typeface="Perandory SemiCondensed" charset="1" panose="00000000000000000000"/>
      <p:regular r:id="rId20"/>
    </p:embeddedFont>
    <p:embeddedFont>
      <p:font typeface="Montserrat Bold" charset="1" panose="00000800000000000000"/>
      <p:regular r:id="rId21"/>
    </p:embeddedFont>
    <p:embeddedFont>
      <p:font typeface="Gladiola" charset="1" panose="00000500000000000000"/>
      <p:regular r:id="rId22"/>
    </p:embeddedFont>
    <p:embeddedFont>
      <p:font typeface="Neue Machina Ultra-Bold" charset="1" panose="00000900000000000000"/>
      <p:regular r:id="rId23"/>
    </p:embeddedFont>
    <p:embeddedFont>
      <p:font typeface="Canva Sans Bold Italics" charset="1" panose="020B0803030501040103"/>
      <p:regular r:id="rId24"/>
    </p:embeddedFont>
    <p:embeddedFont>
      <p:font typeface="Canva Sans" charset="1" panose="020B0503030501040103"/>
      <p:regular r:id="rId25"/>
    </p:embeddedFont>
    <p:embeddedFont>
      <p:font typeface="Lato Heavy" charset="1" panose="020F05020202040302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jpe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72135" y="2337613"/>
            <a:ext cx="6031608" cy="60316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14845" y="1188931"/>
            <a:ext cx="1991544" cy="199154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43659" y="4214522"/>
            <a:ext cx="3185721" cy="318572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178182" y="435537"/>
            <a:ext cx="5324450" cy="39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3499" i="true">
                <a:solidFill>
                  <a:srgbClr val="24096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DIGITAL PORTFOLIO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163679" y="7797695"/>
            <a:ext cx="884434" cy="88443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44482" y="1504605"/>
            <a:ext cx="1892038" cy="189203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344946" y="6400189"/>
            <a:ext cx="884434" cy="88443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35761" y="2073365"/>
            <a:ext cx="3070135" cy="307013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445611" y="3723524"/>
            <a:ext cx="14813689" cy="319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629" b="true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NAME : pranavya.C</a:t>
            </a:r>
          </a:p>
          <a:p>
            <a:pPr algn="l">
              <a:lnSpc>
                <a:spcPts val="5081"/>
              </a:lnSpc>
            </a:pPr>
            <a:r>
              <a:rPr lang="en-US" sz="3629" b="true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REGISTER NO AND NMD: 24H214 and asunm1301212402491</a:t>
            </a:r>
          </a:p>
          <a:p>
            <a:pPr algn="l">
              <a:lnSpc>
                <a:spcPts val="5081"/>
              </a:lnSpc>
            </a:pPr>
            <a:r>
              <a:rPr lang="en-US" sz="3629" b="true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DEPARTMENT: BCA</a:t>
            </a:r>
          </a:p>
          <a:p>
            <a:pPr algn="l">
              <a:lnSpc>
                <a:spcPts val="5081"/>
              </a:lnSpc>
              <a:spcBef>
                <a:spcPct val="0"/>
              </a:spcBef>
            </a:pPr>
            <a:r>
              <a:rPr lang="en-US" b="true" sz="3629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COLLEGE AND UNIVERSITY:AM.Jain college and Madras university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3557" y="2827837"/>
            <a:ext cx="6674390" cy="3163714"/>
          </a:xfrm>
          <a:custGeom>
            <a:avLst/>
            <a:gdLst/>
            <a:ahLst/>
            <a:cxnLst/>
            <a:rect r="r" b="b" t="t" l="l"/>
            <a:pathLst>
              <a:path h="3163714" w="6674390">
                <a:moveTo>
                  <a:pt x="0" y="0"/>
                </a:moveTo>
                <a:lnTo>
                  <a:pt x="6674390" y="0"/>
                </a:lnTo>
                <a:lnTo>
                  <a:pt x="6674390" y="3163714"/>
                </a:lnTo>
                <a:lnTo>
                  <a:pt x="0" y="3163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432" t="-5411" r="0" b="-54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9298" y="6328788"/>
            <a:ext cx="6630352" cy="3435383"/>
          </a:xfrm>
          <a:custGeom>
            <a:avLst/>
            <a:gdLst/>
            <a:ahLst/>
            <a:cxnLst/>
            <a:rect r="r" b="b" t="t" l="l"/>
            <a:pathLst>
              <a:path h="3435383" w="6630352">
                <a:moveTo>
                  <a:pt x="0" y="0"/>
                </a:moveTo>
                <a:lnTo>
                  <a:pt x="6630352" y="0"/>
                </a:lnTo>
                <a:lnTo>
                  <a:pt x="6630352" y="3435383"/>
                </a:lnTo>
                <a:lnTo>
                  <a:pt x="0" y="3435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448" t="-10059" r="0" b="-1005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89306" y="2738631"/>
            <a:ext cx="8320365" cy="3252920"/>
          </a:xfrm>
          <a:custGeom>
            <a:avLst/>
            <a:gdLst/>
            <a:ahLst/>
            <a:cxnLst/>
            <a:rect r="r" b="b" t="t" l="l"/>
            <a:pathLst>
              <a:path h="3252920" w="8320365">
                <a:moveTo>
                  <a:pt x="0" y="0"/>
                </a:moveTo>
                <a:lnTo>
                  <a:pt x="8320365" y="0"/>
                </a:lnTo>
                <a:lnTo>
                  <a:pt x="8320365" y="3252920"/>
                </a:lnTo>
                <a:lnTo>
                  <a:pt x="0" y="3252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11" t="-10243" r="-3696" b="-1772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43320" y="6328788"/>
            <a:ext cx="5570032" cy="3031974"/>
          </a:xfrm>
          <a:custGeom>
            <a:avLst/>
            <a:gdLst/>
            <a:ahLst/>
            <a:cxnLst/>
            <a:rect r="r" b="b" t="t" l="l"/>
            <a:pathLst>
              <a:path h="3031974" w="5570032">
                <a:moveTo>
                  <a:pt x="0" y="0"/>
                </a:moveTo>
                <a:lnTo>
                  <a:pt x="5570033" y="0"/>
                </a:lnTo>
                <a:lnTo>
                  <a:pt x="5570033" y="3031974"/>
                </a:lnTo>
                <a:lnTo>
                  <a:pt x="0" y="3031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238" t="0" r="-6870" b="-193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49488" y="6328788"/>
            <a:ext cx="5035334" cy="2423641"/>
          </a:xfrm>
          <a:custGeom>
            <a:avLst/>
            <a:gdLst/>
            <a:ahLst/>
            <a:cxnLst/>
            <a:rect r="r" b="b" t="t" l="l"/>
            <a:pathLst>
              <a:path h="2423641" w="5035334">
                <a:moveTo>
                  <a:pt x="0" y="0"/>
                </a:moveTo>
                <a:lnTo>
                  <a:pt x="5035334" y="0"/>
                </a:lnTo>
                <a:lnTo>
                  <a:pt x="5035334" y="2423641"/>
                </a:lnTo>
                <a:lnTo>
                  <a:pt x="0" y="2423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176" t="-13522" r="-13527" b="-1327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92009" y="449665"/>
            <a:ext cx="10851505" cy="105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71"/>
              </a:lnSpc>
              <a:spcBef>
                <a:spcPct val="0"/>
              </a:spcBef>
            </a:pPr>
            <a:r>
              <a:rPr lang="en-US" b="true" sz="6193" i="true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RESULT AND SCREENSHOTS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9298" y="174877"/>
            <a:ext cx="2563754" cy="256375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33626" y="886305"/>
            <a:ext cx="1495098" cy="1231417"/>
          </a:xfrm>
          <a:custGeom>
            <a:avLst/>
            <a:gdLst/>
            <a:ahLst/>
            <a:cxnLst/>
            <a:rect r="r" b="b" t="t" l="l"/>
            <a:pathLst>
              <a:path h="1231417" w="1495098">
                <a:moveTo>
                  <a:pt x="0" y="0"/>
                </a:moveTo>
                <a:lnTo>
                  <a:pt x="1495098" y="0"/>
                </a:lnTo>
                <a:lnTo>
                  <a:pt x="1495098" y="1231416"/>
                </a:lnTo>
                <a:lnTo>
                  <a:pt x="0" y="1231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1234" y="1658053"/>
            <a:ext cx="5531" cy="5166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18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752846" y="4214818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559236" y="2982693"/>
            <a:ext cx="11376614" cy="682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  <a:spcBef>
                <a:spcPct val="0"/>
              </a:spcBef>
            </a:pPr>
            <a:r>
              <a:rPr lang="en-US" b="true" sz="431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portfolio website serves as a digital identity for Pranavya.C, effectively showcasing skills, projects, and contact information in an interactive way. It is responsive, user-friendly, and visually attractive. This project not only improves professional opportunities but also demonstrates frontend development and design capabilities.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535154" y="9258300"/>
            <a:ext cx="4025121" cy="1097760"/>
          </a:xfrm>
          <a:custGeom>
            <a:avLst/>
            <a:gdLst/>
            <a:ahLst/>
            <a:cxnLst/>
            <a:rect r="r" b="b" t="t" l="l"/>
            <a:pathLst>
              <a:path h="1097760" w="4025121">
                <a:moveTo>
                  <a:pt x="0" y="0"/>
                </a:moveTo>
                <a:lnTo>
                  <a:pt x="4025121" y="0"/>
                </a:lnTo>
                <a:lnTo>
                  <a:pt x="4025121" y="1097760"/>
                </a:lnTo>
                <a:lnTo>
                  <a:pt x="0" y="1097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60275" y="8978000"/>
            <a:ext cx="304355" cy="130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9"/>
              </a:lnSpc>
              <a:spcBef>
                <a:spcPct val="0"/>
              </a:spcBef>
            </a:pPr>
            <a:r>
              <a:rPr lang="en-US" sz="77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864630" y="8978000"/>
            <a:ext cx="334971" cy="130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9"/>
              </a:lnSpc>
              <a:spcBef>
                <a:spcPct val="0"/>
              </a:spcBef>
            </a:pPr>
            <a:r>
              <a:rPr lang="en-US" sz="77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44249" y="314480"/>
            <a:ext cx="1734309" cy="1428440"/>
          </a:xfrm>
          <a:custGeom>
            <a:avLst/>
            <a:gdLst/>
            <a:ahLst/>
            <a:cxnLst/>
            <a:rect r="r" b="b" t="t" l="l"/>
            <a:pathLst>
              <a:path h="1428440" w="1734309">
                <a:moveTo>
                  <a:pt x="0" y="0"/>
                </a:moveTo>
                <a:lnTo>
                  <a:pt x="1734310" y="0"/>
                </a:lnTo>
                <a:lnTo>
                  <a:pt x="1734310" y="1428440"/>
                </a:lnTo>
                <a:lnTo>
                  <a:pt x="0" y="142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679692" y="2353696"/>
            <a:ext cx="5579608" cy="557960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067425" y="1424576"/>
            <a:ext cx="7323376" cy="11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1"/>
              </a:lnSpc>
            </a:pPr>
            <a:r>
              <a:rPr lang="en-US" sz="8701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498" y="2016665"/>
            <a:ext cx="14152523" cy="6891819"/>
            <a:chOff x="0" y="0"/>
            <a:chExt cx="3727414" cy="1815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815129"/>
            </a:xfrm>
            <a:custGeom>
              <a:avLst/>
              <a:gdLst/>
              <a:ahLst/>
              <a:cxnLst/>
              <a:rect r="r" b="b" t="t" l="l"/>
              <a:pathLst>
                <a:path h="181512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815129"/>
                  </a:lnTo>
                  <a:lnTo>
                    <a:pt x="0" y="1815129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7414" cy="1853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66501" y="6709979"/>
            <a:ext cx="6573048" cy="2241939"/>
            <a:chOff x="0" y="0"/>
            <a:chExt cx="1731173" cy="5904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1173" cy="590470"/>
            </a:xfrm>
            <a:custGeom>
              <a:avLst/>
              <a:gdLst/>
              <a:ahLst/>
              <a:cxnLst/>
              <a:rect r="r" b="b" t="t" l="l"/>
              <a:pathLst>
                <a:path h="590470" w="1731173">
                  <a:moveTo>
                    <a:pt x="0" y="0"/>
                  </a:moveTo>
                  <a:lnTo>
                    <a:pt x="1731173" y="0"/>
                  </a:lnTo>
                  <a:lnTo>
                    <a:pt x="1731173" y="590470"/>
                  </a:lnTo>
                  <a:lnTo>
                    <a:pt x="0" y="590470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31173" cy="628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653025" y="2531443"/>
            <a:ext cx="2925674" cy="29256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577598" y="6453214"/>
            <a:ext cx="3502189" cy="35021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61708" y="394867"/>
            <a:ext cx="1539110" cy="1267667"/>
          </a:xfrm>
          <a:custGeom>
            <a:avLst/>
            <a:gdLst/>
            <a:ahLst/>
            <a:cxnLst/>
            <a:rect r="r" b="b" t="t" l="l"/>
            <a:pathLst>
              <a:path h="1267667" w="1539110">
                <a:moveTo>
                  <a:pt x="0" y="0"/>
                </a:moveTo>
                <a:lnTo>
                  <a:pt x="1539110" y="0"/>
                </a:lnTo>
                <a:lnTo>
                  <a:pt x="1539110" y="1267666"/>
                </a:lnTo>
                <a:lnTo>
                  <a:pt x="0" y="1267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61708" y="2016665"/>
            <a:ext cx="2389125" cy="238912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598909" y="7572092"/>
            <a:ext cx="1535184" cy="1264433"/>
          </a:xfrm>
          <a:custGeom>
            <a:avLst/>
            <a:gdLst/>
            <a:ahLst/>
            <a:cxnLst/>
            <a:rect r="r" b="b" t="t" l="l"/>
            <a:pathLst>
              <a:path h="1264433" w="1535184">
                <a:moveTo>
                  <a:pt x="0" y="0"/>
                </a:moveTo>
                <a:lnTo>
                  <a:pt x="1535184" y="0"/>
                </a:lnTo>
                <a:lnTo>
                  <a:pt x="1535184" y="1264433"/>
                </a:lnTo>
                <a:lnTo>
                  <a:pt x="0" y="1264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116826" y="2299866"/>
            <a:ext cx="1822722" cy="182272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2056002"/>
            <a:ext cx="14567973" cy="4818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6"/>
              </a:lnSpc>
            </a:pPr>
            <a:r>
              <a:rPr lang="en-US" sz="15558">
                <a:solidFill>
                  <a:srgbClr val="000000"/>
                </a:solidFill>
                <a:latin typeface="Foda Display"/>
                <a:ea typeface="Foda Display"/>
                <a:cs typeface="Foda Display"/>
                <a:sym typeface="Foda Display"/>
              </a:rPr>
              <a:t>DIGITAL PORTFOLIO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5947" y="-496215"/>
            <a:ext cx="11264060" cy="11375654"/>
            <a:chOff x="0" y="0"/>
            <a:chExt cx="2966666" cy="29960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6666" cy="2996057"/>
            </a:xfrm>
            <a:custGeom>
              <a:avLst/>
              <a:gdLst/>
              <a:ahLst/>
              <a:cxnLst/>
              <a:rect r="r" b="b" t="t" l="l"/>
              <a:pathLst>
                <a:path h="2996057" w="2966666">
                  <a:moveTo>
                    <a:pt x="0" y="0"/>
                  </a:moveTo>
                  <a:lnTo>
                    <a:pt x="2966666" y="0"/>
                  </a:lnTo>
                  <a:lnTo>
                    <a:pt x="2966666" y="2996057"/>
                  </a:lnTo>
                  <a:lnTo>
                    <a:pt x="0" y="2996057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66666" cy="303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54546" y="-1328013"/>
            <a:ext cx="5214383" cy="521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49938" y="875473"/>
            <a:ext cx="1734444" cy="1428552"/>
          </a:xfrm>
          <a:custGeom>
            <a:avLst/>
            <a:gdLst/>
            <a:ahLst/>
            <a:cxnLst/>
            <a:rect r="r" b="b" t="t" l="l"/>
            <a:pathLst>
              <a:path h="1428552" w="1734444">
                <a:moveTo>
                  <a:pt x="0" y="0"/>
                </a:moveTo>
                <a:lnTo>
                  <a:pt x="1734444" y="0"/>
                </a:lnTo>
                <a:lnTo>
                  <a:pt x="1734444" y="1428552"/>
                </a:lnTo>
                <a:lnTo>
                  <a:pt x="0" y="1428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300919" y="2671455"/>
            <a:ext cx="6136420" cy="6136420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49938" y="5907599"/>
            <a:ext cx="3038039" cy="3038039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100000"/>
                  </a:srgbClr>
                </a:gs>
                <a:gs pos="100000">
                  <a:srgbClr val="F7AC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12" t="0" r="-24712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908020" y="7636544"/>
            <a:ext cx="4721330" cy="472133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72102" y="784436"/>
            <a:ext cx="7522984" cy="169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35"/>
              </a:lnSpc>
            </a:pPr>
            <a:r>
              <a:rPr lang="en-US" sz="13715" spc="-274">
                <a:solidFill>
                  <a:srgbClr val="000000"/>
                </a:solidFill>
                <a:latin typeface="Perandory SemiCondensed"/>
                <a:ea typeface="Perandory SemiCondensed"/>
                <a:cs typeface="Perandory SemiCondensed"/>
                <a:sym typeface="Perandory SemiCondensed"/>
              </a:rPr>
              <a:t>AGENDA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60453" y="3092265"/>
            <a:ext cx="8679554" cy="560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1.Problem statement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2.Project Overview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3.End Users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4.Tools and Technologices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5.Portfolio design and Layout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6.Features and Functionality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7.Results and Screenshots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8.Conclusion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9.Github link</a:t>
            </a:r>
          </a:p>
          <a:p>
            <a:pPr algn="l">
              <a:lnSpc>
                <a:spcPts val="4450"/>
              </a:lnSpc>
              <a:spcBef>
                <a:spcPct val="0"/>
              </a:spcBef>
            </a:pPr>
            <a:r>
              <a:rPr lang="en-US" b="true" sz="317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2325" y="2246485"/>
            <a:ext cx="19795102" cy="6320087"/>
            <a:chOff x="0" y="0"/>
            <a:chExt cx="5213525" cy="16645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13525" cy="1664550"/>
            </a:xfrm>
            <a:custGeom>
              <a:avLst/>
              <a:gdLst/>
              <a:ahLst/>
              <a:cxnLst/>
              <a:rect r="r" b="b" t="t" l="l"/>
              <a:pathLst>
                <a:path h="1664550" w="5213525">
                  <a:moveTo>
                    <a:pt x="0" y="0"/>
                  </a:moveTo>
                  <a:lnTo>
                    <a:pt x="5213525" y="0"/>
                  </a:lnTo>
                  <a:lnTo>
                    <a:pt x="5213525" y="1664550"/>
                  </a:lnTo>
                  <a:lnTo>
                    <a:pt x="0" y="1664550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13525" cy="17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7420" y="2688210"/>
            <a:ext cx="17568356" cy="5437174"/>
            <a:chOff x="0" y="0"/>
            <a:chExt cx="4627057" cy="14320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27057" cy="1432013"/>
            </a:xfrm>
            <a:custGeom>
              <a:avLst/>
              <a:gdLst/>
              <a:ahLst/>
              <a:cxnLst/>
              <a:rect r="r" b="b" t="t" l="l"/>
              <a:pathLst>
                <a:path h="1432013" w="4627057">
                  <a:moveTo>
                    <a:pt x="0" y="0"/>
                  </a:moveTo>
                  <a:lnTo>
                    <a:pt x="4627057" y="0"/>
                  </a:lnTo>
                  <a:lnTo>
                    <a:pt x="4627057" y="1432013"/>
                  </a:lnTo>
                  <a:lnTo>
                    <a:pt x="0" y="1432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3C67BF">
                      <a:alpha val="100000"/>
                    </a:srgbClr>
                  </a:gs>
                  <a:gs pos="50000">
                    <a:srgbClr val="6B4CAF">
                      <a:alpha val="57500"/>
                    </a:srgbClr>
                  </a:gs>
                  <a:gs pos="100000">
                    <a:srgbClr val="F7AC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27057" cy="1470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381654" y="1214850"/>
            <a:ext cx="6179058" cy="8229600"/>
          </a:xfrm>
          <a:custGeom>
            <a:avLst/>
            <a:gdLst/>
            <a:ahLst/>
            <a:cxnLst/>
            <a:rect r="r" b="b" t="t" l="l"/>
            <a:pathLst>
              <a:path h="8229600" w="6179058">
                <a:moveTo>
                  <a:pt x="0" y="0"/>
                </a:moveTo>
                <a:lnTo>
                  <a:pt x="6179058" y="0"/>
                </a:lnTo>
                <a:lnTo>
                  <a:pt x="61790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6478" y="572099"/>
            <a:ext cx="1560764" cy="1285502"/>
          </a:xfrm>
          <a:custGeom>
            <a:avLst/>
            <a:gdLst/>
            <a:ahLst/>
            <a:cxnLst/>
            <a:rect r="r" b="b" t="t" l="l"/>
            <a:pathLst>
              <a:path h="1285502" w="1560764">
                <a:moveTo>
                  <a:pt x="0" y="0"/>
                </a:moveTo>
                <a:lnTo>
                  <a:pt x="1560764" y="0"/>
                </a:lnTo>
                <a:lnTo>
                  <a:pt x="1560764" y="1285502"/>
                </a:lnTo>
                <a:lnTo>
                  <a:pt x="0" y="1285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682695" y="2169606"/>
            <a:ext cx="3576977" cy="6320087"/>
            <a:chOff x="0" y="0"/>
            <a:chExt cx="1018337" cy="17992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8337" cy="1799279"/>
            </a:xfrm>
            <a:custGeom>
              <a:avLst/>
              <a:gdLst/>
              <a:ahLst/>
              <a:cxnLst/>
              <a:rect r="r" b="b" t="t" l="l"/>
              <a:pathLst>
                <a:path h="1799279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799279"/>
                  </a:lnTo>
                  <a:lnTo>
                    <a:pt x="0" y="1799279"/>
                  </a:lnTo>
                  <a:close/>
                </a:path>
              </a:pathLst>
            </a:custGeom>
            <a:blipFill>
              <a:blip r:embed="rId5"/>
              <a:stretch>
                <a:fillRect l="-8859" t="0" r="-8859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2981624"/>
            <a:ext cx="1256320" cy="125632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75165" y="7653473"/>
            <a:ext cx="1256320" cy="125632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103325" y="3757533"/>
            <a:ext cx="6742458" cy="3094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384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 the digital world, showcasing skills and projects through a traditional resume is not enough. Recruiters and clients need an engaging, professional, and interactive way to evaluate talent. A personal portfolio website solves this problem by creating a strong online presence, highlighting expertise, and providing easy ways to connect.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524578" y="990165"/>
            <a:ext cx="1256320" cy="125632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217845" y="-602695"/>
            <a:ext cx="3185721" cy="318572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403566" y="1871985"/>
            <a:ext cx="884434" cy="88443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497420" y="4621802"/>
            <a:ext cx="5924366" cy="18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7"/>
              </a:lnSpc>
            </a:pPr>
            <a:r>
              <a:rPr lang="en-US" sz="8609">
                <a:solidFill>
                  <a:srgbClr val="0901F3"/>
                </a:solidFill>
                <a:latin typeface="Gladiola"/>
                <a:ea typeface="Gladiola"/>
                <a:cs typeface="Gladiola"/>
                <a:sym typeface="Gladiola"/>
              </a:rPr>
              <a:t>PROBLEM STATEMENT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1015" y="80382"/>
            <a:ext cx="2156689" cy="1776327"/>
          </a:xfrm>
          <a:custGeom>
            <a:avLst/>
            <a:gdLst/>
            <a:ahLst/>
            <a:cxnLst/>
            <a:rect r="r" b="b" t="t" l="l"/>
            <a:pathLst>
              <a:path h="1776327" w="2156689">
                <a:moveTo>
                  <a:pt x="0" y="0"/>
                </a:moveTo>
                <a:lnTo>
                  <a:pt x="2156689" y="0"/>
                </a:lnTo>
                <a:lnTo>
                  <a:pt x="2156689" y="1776327"/>
                </a:lnTo>
                <a:lnTo>
                  <a:pt x="0" y="1776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9938" y="2009691"/>
            <a:ext cx="6573048" cy="6267619"/>
            <a:chOff x="0" y="0"/>
            <a:chExt cx="1018337" cy="9710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8337" cy="971018"/>
            </a:xfrm>
            <a:custGeom>
              <a:avLst/>
              <a:gdLst/>
              <a:ahLst/>
              <a:cxnLst/>
              <a:rect r="r" b="b" t="t" l="l"/>
              <a:pathLst>
                <a:path h="971018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971018"/>
                  </a:lnTo>
                  <a:lnTo>
                    <a:pt x="0" y="971018"/>
                  </a:lnTo>
                  <a:close/>
                </a:path>
              </a:pathLst>
            </a:custGeom>
            <a:blipFill>
              <a:blip r:embed="rId4"/>
              <a:stretch>
                <a:fillRect l="0" t="-28704" r="0" b="-28704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5920447"/>
            <a:ext cx="8384711" cy="2735500"/>
            <a:chOff x="0" y="0"/>
            <a:chExt cx="2208319" cy="7204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08319" cy="720461"/>
            </a:xfrm>
            <a:custGeom>
              <a:avLst/>
              <a:gdLst/>
              <a:ahLst/>
              <a:cxnLst/>
              <a:rect r="r" b="b" t="t" l="l"/>
              <a:pathLst>
                <a:path h="720461" w="2208319">
                  <a:moveTo>
                    <a:pt x="0" y="0"/>
                  </a:moveTo>
                  <a:lnTo>
                    <a:pt x="2208319" y="0"/>
                  </a:lnTo>
                  <a:lnTo>
                    <a:pt x="2208319" y="720461"/>
                  </a:lnTo>
                  <a:lnTo>
                    <a:pt x="0" y="72046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79000"/>
                  </a:srgbClr>
                </a:gs>
                <a:gs pos="100000">
                  <a:srgbClr val="F7ACFF">
                    <a:alpha val="79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08319" cy="75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29177" y="2339407"/>
            <a:ext cx="1256320" cy="125632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29600" y="2555251"/>
            <a:ext cx="2028716" cy="2080953"/>
            <a:chOff x="0" y="0"/>
            <a:chExt cx="534312" cy="548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4312" cy="548070"/>
            </a:xfrm>
            <a:custGeom>
              <a:avLst/>
              <a:gdLst/>
              <a:ahLst/>
              <a:cxnLst/>
              <a:rect r="r" b="b" t="t" l="l"/>
              <a:pathLst>
                <a:path h="548070" w="534312">
                  <a:moveTo>
                    <a:pt x="0" y="0"/>
                  </a:moveTo>
                  <a:lnTo>
                    <a:pt x="534312" y="0"/>
                  </a:lnTo>
                  <a:lnTo>
                    <a:pt x="534312" y="548070"/>
                  </a:lnTo>
                  <a:lnTo>
                    <a:pt x="0" y="548070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79000"/>
                  </a:srgbClr>
                </a:gs>
                <a:gs pos="100000">
                  <a:srgbClr val="F7ACFF">
                    <a:alpha val="79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34312" cy="586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9360" y="5938378"/>
            <a:ext cx="2494991" cy="2717569"/>
            <a:chOff x="0" y="0"/>
            <a:chExt cx="1018337" cy="11091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8337" cy="1109183"/>
            </a:xfrm>
            <a:custGeom>
              <a:avLst/>
              <a:gdLst/>
              <a:ahLst/>
              <a:cxnLst/>
              <a:rect r="r" b="b" t="t" l="l"/>
              <a:pathLst>
                <a:path h="1109183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109183"/>
                  </a:lnTo>
                  <a:lnTo>
                    <a:pt x="0" y="1109183"/>
                  </a:lnTo>
                  <a:close/>
                </a:path>
              </a:pathLst>
            </a:custGeom>
            <a:blipFill>
              <a:blip r:embed="rId4"/>
              <a:stretch>
                <a:fillRect l="0" t="-18900" r="0" b="-1890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971743" y="5938378"/>
            <a:ext cx="2494991" cy="2736677"/>
            <a:chOff x="0" y="0"/>
            <a:chExt cx="1018337" cy="11169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18337" cy="1116982"/>
            </a:xfrm>
            <a:custGeom>
              <a:avLst/>
              <a:gdLst/>
              <a:ahLst/>
              <a:cxnLst/>
              <a:rect r="r" b="b" t="t" l="l"/>
              <a:pathLst>
                <a:path h="1116982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116982"/>
                  </a:lnTo>
                  <a:lnTo>
                    <a:pt x="0" y="1116982"/>
                  </a:lnTo>
                  <a:close/>
                </a:path>
              </a:pathLst>
            </a:custGeom>
            <a:blipFill>
              <a:blip r:embed="rId4"/>
              <a:stretch>
                <a:fillRect l="0" t="-18419" r="0" b="-18419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68629" y="-318954"/>
            <a:ext cx="2249937" cy="224993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28905" y="1279178"/>
            <a:ext cx="1256320" cy="125632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505493" y="1901849"/>
            <a:ext cx="6753812" cy="218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10736" spc="-107" b="true">
                <a:solidFill>
                  <a:srgbClr val="8B61C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project overview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29177" y="4436661"/>
            <a:ext cx="8805163" cy="345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9"/>
              </a:lnSpc>
              <a:spcBef>
                <a:spcPct val="0"/>
              </a:spcBef>
            </a:pPr>
            <a:r>
              <a:rPr lang="en-US" b="true" sz="280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project is a responsive personal portfolio website for Pranavya.C. It features a modern design, smooth navigation, and interactive elements such as animations and a contact form. The website includes sections like About, Skills, Projects, and Contact to provide a complete overview of professional capabilities.</a:t>
            </a:r>
            <a:r>
              <a:rPr lang="en-US" b="true" sz="280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8137" y="2040369"/>
            <a:ext cx="14152523" cy="4691226"/>
            <a:chOff x="0" y="0"/>
            <a:chExt cx="3727414" cy="1235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235549"/>
            </a:xfrm>
            <a:custGeom>
              <a:avLst/>
              <a:gdLst/>
              <a:ahLst/>
              <a:cxnLst/>
              <a:rect r="r" b="b" t="t" l="l"/>
              <a:pathLst>
                <a:path h="123554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235549"/>
                  </a:lnTo>
                  <a:lnTo>
                    <a:pt x="0" y="1235549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7414" cy="1273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06050" y="5606885"/>
            <a:ext cx="6485196" cy="3651415"/>
            <a:chOff x="0" y="0"/>
            <a:chExt cx="1741161" cy="980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41161" cy="980341"/>
            </a:xfrm>
            <a:custGeom>
              <a:avLst/>
              <a:gdLst/>
              <a:ahLst/>
              <a:cxnLst/>
              <a:rect r="r" b="b" t="t" l="l"/>
              <a:pathLst>
                <a:path h="980341" w="1741161">
                  <a:moveTo>
                    <a:pt x="0" y="0"/>
                  </a:moveTo>
                  <a:lnTo>
                    <a:pt x="1741161" y="0"/>
                  </a:lnTo>
                  <a:lnTo>
                    <a:pt x="1741161" y="980341"/>
                  </a:lnTo>
                  <a:lnTo>
                    <a:pt x="0" y="980341"/>
                  </a:lnTo>
                  <a:close/>
                </a:path>
              </a:pathLst>
            </a:custGeom>
            <a:blipFill>
              <a:blip r:embed="rId2"/>
              <a:stretch>
                <a:fillRect l="0" t="-9165" r="0" b="-916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74314" y="2306583"/>
            <a:ext cx="1892038" cy="189203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66240" y="0"/>
            <a:ext cx="2347695" cy="1933647"/>
          </a:xfrm>
          <a:custGeom>
            <a:avLst/>
            <a:gdLst/>
            <a:ahLst/>
            <a:cxnLst/>
            <a:rect r="r" b="b" t="t" l="l"/>
            <a:pathLst>
              <a:path h="1933647" w="2347695">
                <a:moveTo>
                  <a:pt x="0" y="0"/>
                </a:moveTo>
                <a:lnTo>
                  <a:pt x="2347695" y="0"/>
                </a:lnTo>
                <a:lnTo>
                  <a:pt x="2347695" y="1933647"/>
                </a:lnTo>
                <a:lnTo>
                  <a:pt x="0" y="193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00540" y="1693375"/>
            <a:ext cx="1256320" cy="12563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20804" y="5606885"/>
            <a:ext cx="6485196" cy="3651415"/>
            <a:chOff x="0" y="0"/>
            <a:chExt cx="1741161" cy="9803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41161" cy="980341"/>
            </a:xfrm>
            <a:custGeom>
              <a:avLst/>
              <a:gdLst/>
              <a:ahLst/>
              <a:cxnLst/>
              <a:rect r="r" b="b" t="t" l="l"/>
              <a:pathLst>
                <a:path h="980341" w="1741161">
                  <a:moveTo>
                    <a:pt x="0" y="0"/>
                  </a:moveTo>
                  <a:lnTo>
                    <a:pt x="1741161" y="0"/>
                  </a:lnTo>
                  <a:lnTo>
                    <a:pt x="1741161" y="980341"/>
                  </a:lnTo>
                  <a:lnTo>
                    <a:pt x="0" y="980341"/>
                  </a:lnTo>
                  <a:close/>
                </a:path>
              </a:pathLst>
            </a:custGeom>
            <a:blipFill>
              <a:blip r:embed="rId5"/>
              <a:stretch>
                <a:fillRect l="0" t="-9276" r="0" b="-9276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412232" y="6978409"/>
            <a:ext cx="978035" cy="97803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646521" y="7257623"/>
            <a:ext cx="509458" cy="419608"/>
          </a:xfrm>
          <a:custGeom>
            <a:avLst/>
            <a:gdLst/>
            <a:ahLst/>
            <a:cxnLst/>
            <a:rect r="r" b="b" t="t" l="l"/>
            <a:pathLst>
              <a:path h="419608" w="509458">
                <a:moveTo>
                  <a:pt x="0" y="0"/>
                </a:moveTo>
                <a:lnTo>
                  <a:pt x="509458" y="0"/>
                </a:lnTo>
                <a:lnTo>
                  <a:pt x="509458" y="419608"/>
                </a:lnTo>
                <a:lnTo>
                  <a:pt x="0" y="419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840087" y="6978409"/>
            <a:ext cx="1256320" cy="125632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422108" y="5233217"/>
            <a:ext cx="1256320" cy="125632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6388125" y="668623"/>
            <a:ext cx="5635850" cy="11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b="true" sz="5268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who are the end users?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20804" y="2683264"/>
            <a:ext cx="14047589" cy="2739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8178" indent="-339089" lvl="1">
              <a:lnSpc>
                <a:spcPts val="4397"/>
              </a:lnSpc>
              <a:buFont typeface="Arial"/>
              <a:buChar char="•"/>
            </a:pPr>
            <a:r>
              <a:rPr lang="en-US" b="true" sz="31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Recruiters &amp; Hiring Managers – to quickly review skills and past work.</a:t>
            </a:r>
          </a:p>
          <a:p>
            <a:pPr algn="l" marL="678178" indent="-339089" lvl="1">
              <a:lnSpc>
                <a:spcPts val="4397"/>
              </a:lnSpc>
              <a:buFont typeface="Arial"/>
              <a:buChar char="•"/>
            </a:pPr>
            <a:r>
              <a:rPr lang="en-US" b="true" sz="31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Clients – to explore services and potential collaborations.</a:t>
            </a:r>
          </a:p>
          <a:p>
            <a:pPr algn="l" marL="678178" indent="-339089" lvl="1">
              <a:lnSpc>
                <a:spcPts val="4397"/>
              </a:lnSpc>
              <a:buFont typeface="Arial"/>
              <a:buChar char="•"/>
            </a:pPr>
            <a:r>
              <a:rPr lang="en-US" b="true" sz="31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Peers/Developers – to connect and collaborate on projects.</a:t>
            </a:r>
          </a:p>
          <a:p>
            <a:pPr algn="l" marL="678178" indent="-339089" lvl="1">
              <a:lnSpc>
                <a:spcPts val="4397"/>
              </a:lnSpc>
              <a:buFont typeface="Arial"/>
              <a:buChar char="•"/>
            </a:pPr>
            <a:r>
              <a:rPr lang="en-US" b="true" sz="31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General Audience – to know more about the developer.</a:t>
            </a:r>
          </a:p>
          <a:p>
            <a:pPr algn="l">
              <a:lnSpc>
                <a:spcPts val="43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3420" y="5741165"/>
            <a:ext cx="7406570" cy="74065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67104" y="-2512338"/>
            <a:ext cx="5214383" cy="521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91687" y="410026"/>
            <a:ext cx="2111615" cy="1739203"/>
          </a:xfrm>
          <a:custGeom>
            <a:avLst/>
            <a:gdLst/>
            <a:ahLst/>
            <a:cxnLst/>
            <a:rect r="r" b="b" t="t" l="l"/>
            <a:pathLst>
              <a:path h="1739203" w="2111615">
                <a:moveTo>
                  <a:pt x="0" y="0"/>
                </a:moveTo>
                <a:lnTo>
                  <a:pt x="2111615" y="0"/>
                </a:lnTo>
                <a:lnTo>
                  <a:pt x="2111615" y="1739203"/>
                </a:lnTo>
                <a:lnTo>
                  <a:pt x="0" y="1739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4951" y="2968745"/>
            <a:ext cx="9969863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and techniques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747172" y="3469231"/>
            <a:ext cx="1343260" cy="134326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316715" y="1224047"/>
            <a:ext cx="5742639" cy="7648353"/>
          </a:xfrm>
          <a:custGeom>
            <a:avLst/>
            <a:gdLst/>
            <a:ahLst/>
            <a:cxnLst/>
            <a:rect r="r" b="b" t="t" l="l"/>
            <a:pathLst>
              <a:path h="7648353" w="5742639">
                <a:moveTo>
                  <a:pt x="0" y="0"/>
                </a:moveTo>
                <a:lnTo>
                  <a:pt x="5742639" y="0"/>
                </a:lnTo>
                <a:lnTo>
                  <a:pt x="5742639" y="7648354"/>
                </a:lnTo>
                <a:lnTo>
                  <a:pt x="0" y="7648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546808" y="1923434"/>
            <a:ext cx="3324339" cy="6249579"/>
            <a:chOff x="0" y="0"/>
            <a:chExt cx="1018337" cy="19144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8337" cy="1914419"/>
            </a:xfrm>
            <a:custGeom>
              <a:avLst/>
              <a:gdLst/>
              <a:ahLst/>
              <a:cxnLst/>
              <a:rect r="r" b="b" t="t" l="l"/>
              <a:pathLst>
                <a:path h="1914419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914419"/>
                  </a:lnTo>
                  <a:lnTo>
                    <a:pt x="0" y="1914419"/>
                  </a:lnTo>
                  <a:close/>
                </a:path>
              </a:pathLst>
            </a:custGeom>
            <a:blipFill>
              <a:blip r:embed="rId5"/>
              <a:stretch>
                <a:fillRect l="-12625" t="0" r="-1262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623420" y="1477600"/>
            <a:ext cx="1343260" cy="134326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47494" y="4226914"/>
            <a:ext cx="9050457" cy="508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692" indent="-388846" lvl="1">
              <a:lnSpc>
                <a:spcPts val="50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2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Lang</a:t>
            </a:r>
            <a:r>
              <a:rPr lang="en-US" b="true" sz="3602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uages: HTML5, CSS3, JavaScript</a:t>
            </a:r>
          </a:p>
          <a:p>
            <a:pPr algn="l" marL="777692" indent="-388846" lvl="1">
              <a:lnSpc>
                <a:spcPts val="50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2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Icons &amp; UI: Font Awesome</a:t>
            </a:r>
          </a:p>
          <a:p>
            <a:pPr algn="l" marL="777692" indent="-388846" lvl="1">
              <a:lnSpc>
                <a:spcPts val="50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2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 Principles: Responsive design, Flexbox, CSS Grid, Transitions &amp; Animations</a:t>
            </a:r>
          </a:p>
          <a:p>
            <a:pPr algn="l" marL="777692" indent="-388846" lvl="1">
              <a:lnSpc>
                <a:spcPts val="50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2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Hosting Platforms (optional): GitHub Pages, Netlify, Vercel</a:t>
            </a:r>
          </a:p>
          <a:p>
            <a:pPr algn="l">
              <a:lnSpc>
                <a:spcPts val="50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2917" y="1710815"/>
            <a:ext cx="19526368" cy="2240807"/>
            <a:chOff x="0" y="0"/>
            <a:chExt cx="5142747" cy="5901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42747" cy="628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3536" y="263147"/>
            <a:ext cx="1495098" cy="1231417"/>
          </a:xfrm>
          <a:custGeom>
            <a:avLst/>
            <a:gdLst/>
            <a:ahLst/>
            <a:cxnLst/>
            <a:rect r="r" b="b" t="t" l="l"/>
            <a:pathLst>
              <a:path h="1231417" w="1495098">
                <a:moveTo>
                  <a:pt x="0" y="0"/>
                </a:moveTo>
                <a:lnTo>
                  <a:pt x="1495097" y="0"/>
                </a:lnTo>
                <a:lnTo>
                  <a:pt x="1495097" y="1231416"/>
                </a:lnTo>
                <a:lnTo>
                  <a:pt x="0" y="123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01609" y="2628174"/>
            <a:ext cx="13148424" cy="60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6"/>
              </a:lnSpc>
            </a:pPr>
            <a:r>
              <a:rPr lang="en-US" b="true" sz="5333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PORTFOLIO DESIGN AND LAYOUT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35218" y="9166597"/>
            <a:ext cx="19526368" cy="2240807"/>
            <a:chOff x="0" y="0"/>
            <a:chExt cx="5142747" cy="5901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142747" cy="628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650032" y="-529992"/>
            <a:ext cx="19526368" cy="2240807"/>
            <a:chOff x="0" y="0"/>
            <a:chExt cx="5142747" cy="5901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142747" cy="628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36329" y="4380246"/>
            <a:ext cx="4981763" cy="3996239"/>
            <a:chOff x="0" y="0"/>
            <a:chExt cx="1312069" cy="10525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2069" cy="1052507"/>
            </a:xfrm>
            <a:custGeom>
              <a:avLst/>
              <a:gdLst/>
              <a:ahLst/>
              <a:cxnLst/>
              <a:rect r="r" b="b" t="t" l="l"/>
              <a:pathLst>
                <a:path h="1052507" w="1312069">
                  <a:moveTo>
                    <a:pt x="0" y="0"/>
                  </a:moveTo>
                  <a:lnTo>
                    <a:pt x="1312069" y="0"/>
                  </a:lnTo>
                  <a:lnTo>
                    <a:pt x="1312069" y="1052507"/>
                  </a:lnTo>
                  <a:lnTo>
                    <a:pt x="0" y="105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3C67BF">
                      <a:alpha val="100000"/>
                    </a:srgbClr>
                  </a:gs>
                  <a:gs pos="50000">
                    <a:srgbClr val="6B4CAF">
                      <a:alpha val="57500"/>
                    </a:srgbClr>
                  </a:gs>
                  <a:gs pos="100000">
                    <a:srgbClr val="F7AC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12069" cy="1090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681" y="3005603"/>
            <a:ext cx="1892038" cy="189203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649397" y="4694435"/>
            <a:ext cx="15263186" cy="332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Header &amp; Navigati</a:t>
            </a: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on: Sticky navbar with hamburger menu for mobile devices.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Hero Section: Introduction with name, title, and call-to-action button.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Section: Profile image, bio, and career highlights.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Section: Grid cards showcasing technical skills.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Projects Section: Project cards with images, descriptions, and links.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Section: Contact form + email, phone, and location details.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Footer: Social media links, newsletter subscription, quick links.</a:t>
            </a:r>
          </a:p>
          <a:p>
            <a:pPr algn="l">
              <a:lnSpc>
                <a:spcPts val="3369"/>
              </a:lnSpc>
              <a:spcBef>
                <a:spcPct val="0"/>
              </a:spcBef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489036" y="496078"/>
            <a:ext cx="929480" cy="765553"/>
          </a:xfrm>
          <a:custGeom>
            <a:avLst/>
            <a:gdLst/>
            <a:ahLst/>
            <a:cxnLst/>
            <a:rect r="r" b="b" t="t" l="l"/>
            <a:pathLst>
              <a:path h="765553" w="929480">
                <a:moveTo>
                  <a:pt x="0" y="0"/>
                </a:moveTo>
                <a:lnTo>
                  <a:pt x="929479" y="0"/>
                </a:lnTo>
                <a:lnTo>
                  <a:pt x="929479" y="765554"/>
                </a:lnTo>
                <a:lnTo>
                  <a:pt x="0" y="76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6775" y="569310"/>
            <a:ext cx="1734309" cy="1428440"/>
          </a:xfrm>
          <a:custGeom>
            <a:avLst/>
            <a:gdLst/>
            <a:ahLst/>
            <a:cxnLst/>
            <a:rect r="r" b="b" t="t" l="l"/>
            <a:pathLst>
              <a:path h="1428440" w="1734309">
                <a:moveTo>
                  <a:pt x="0" y="0"/>
                </a:moveTo>
                <a:lnTo>
                  <a:pt x="1734310" y="0"/>
                </a:lnTo>
                <a:lnTo>
                  <a:pt x="1734310" y="1428440"/>
                </a:lnTo>
                <a:lnTo>
                  <a:pt x="0" y="142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6831" y="2303914"/>
            <a:ext cx="2414254" cy="241425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67800" y="2765991"/>
            <a:ext cx="7908646" cy="143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4"/>
              </a:lnSpc>
            </a:pPr>
            <a:r>
              <a:rPr lang="en-US" b="true" sz="6681" i="true">
                <a:solidFill>
                  <a:srgbClr val="24096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FEAUTURES AND FUNCTIONALITY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802852" y="2628663"/>
            <a:ext cx="6136420" cy="6136420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63054" y="6873045"/>
            <a:ext cx="1892038" cy="189203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861737" y="3674458"/>
            <a:ext cx="2155070" cy="215507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377984" y="4289696"/>
            <a:ext cx="1122575" cy="924593"/>
          </a:xfrm>
          <a:custGeom>
            <a:avLst/>
            <a:gdLst/>
            <a:ahLst/>
            <a:cxnLst/>
            <a:rect r="r" b="b" t="t" l="l"/>
            <a:pathLst>
              <a:path h="924593" w="1122575">
                <a:moveTo>
                  <a:pt x="0" y="0"/>
                </a:moveTo>
                <a:lnTo>
                  <a:pt x="1122575" y="0"/>
                </a:lnTo>
                <a:lnTo>
                  <a:pt x="1122575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476446" y="1521918"/>
            <a:ext cx="3185721" cy="318572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85235" y="4670543"/>
            <a:ext cx="9017590" cy="4012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756" indent="-274378" lvl="1">
              <a:lnSpc>
                <a:spcPts val="3558"/>
              </a:lnSpc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 design (works on mobile, tablet, desktop).</a:t>
            </a:r>
          </a:p>
          <a:p>
            <a:pPr algn="l" marL="548756" indent="-274378" lvl="1">
              <a:lnSpc>
                <a:spcPts val="3558"/>
              </a:lnSpc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Smooth scrolling and sticky header.</a:t>
            </a:r>
          </a:p>
          <a:p>
            <a:pPr algn="l" marL="548756" indent="-274378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Sparkle animati</a:t>
            </a: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effect on buttons.</a:t>
            </a:r>
          </a:p>
          <a:p>
            <a:pPr algn="l" marL="548756" indent="-274378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Hover animations for project cards.</a:t>
            </a:r>
          </a:p>
          <a:p>
            <a:pPr algn="l" marL="548756" indent="-274378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Interactive contact form with alert confirmation.</a:t>
            </a:r>
          </a:p>
          <a:p>
            <a:pPr algn="l" marL="548756" indent="-274378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Newsletter subscription form.</a:t>
            </a:r>
          </a:p>
          <a:p>
            <a:pPr algn="l" marL="548756" indent="-274378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media integration (Twitter, Instagram, LinkedIn, GitHub).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DAGyexadaAU</dc:identifier>
  <dcterms:modified xsi:type="dcterms:W3CDTF">2011-08-01T06:04:30Z</dcterms:modified>
  <cp:revision>1</cp:revision>
  <dc:title>PRANAVYA.C</dc:title>
</cp:coreProperties>
</file>